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5" r:id="rId4"/>
    <p:sldId id="258" r:id="rId5"/>
    <p:sldId id="264" r:id="rId6"/>
    <p:sldId id="259" r:id="rId7"/>
    <p:sldId id="260" r:id="rId8"/>
    <p:sldId id="263" r:id="rId9"/>
    <p:sldId id="261" r:id="rId10"/>
    <p:sldId id="266" r:id="rId11"/>
    <p:sldId id="262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4660"/>
  </p:normalViewPr>
  <p:slideViewPr>
    <p:cSldViewPr>
      <p:cViewPr varScale="1">
        <p:scale>
          <a:sx n="103" d="100"/>
          <a:sy n="103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FA6A0-2F82-4F69-9F0A-E603509AC1A4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7333-0796-4DAF-B9B6-3DDDE21BF77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FA6A0-2F82-4F69-9F0A-E603509AC1A4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7333-0796-4DAF-B9B6-3DDDE21BF7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FA6A0-2F82-4F69-9F0A-E603509AC1A4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7333-0796-4DAF-B9B6-3DDDE21BF7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FA6A0-2F82-4F69-9F0A-E603509AC1A4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7333-0796-4DAF-B9B6-3DDDE21BF7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FA6A0-2F82-4F69-9F0A-E603509AC1A4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7333-0796-4DAF-B9B6-3DDDE21BF77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FA6A0-2F82-4F69-9F0A-E603509AC1A4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7333-0796-4DAF-B9B6-3DDDE21BF7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FA6A0-2F82-4F69-9F0A-E603509AC1A4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7333-0796-4DAF-B9B6-3DDDE21BF7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FA6A0-2F82-4F69-9F0A-E603509AC1A4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AA7333-0796-4DAF-B9B6-3DDDE21BF77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FA6A0-2F82-4F69-9F0A-E603509AC1A4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7333-0796-4DAF-B9B6-3DDDE21BF7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FA6A0-2F82-4F69-9F0A-E603509AC1A4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8AA7333-0796-4DAF-B9B6-3DDDE21BF7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CDCFA6A0-2F82-4F69-9F0A-E603509AC1A4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7333-0796-4DAF-B9B6-3DDDE21BF7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DCFA6A0-2F82-4F69-9F0A-E603509AC1A4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8AA7333-0796-4DAF-B9B6-3DDDE21BF773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Mount Wilson Observatory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Robin McCollum and Laura </a:t>
            </a:r>
            <a:r>
              <a:rPr lang="en-US" dirty="0" err="1" smtClean="0"/>
              <a:t>Karabasz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16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Significant Discoveries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Discovered that the Universe was larger than imagined and it was expanding</a:t>
            </a:r>
          </a:p>
          <a:p>
            <a:r>
              <a:rPr lang="en-US" dirty="0"/>
              <a:t>Sun was just another star in the Milky Way</a:t>
            </a:r>
          </a:p>
          <a:p>
            <a:r>
              <a:rPr lang="en-US" dirty="0"/>
              <a:t>Sun is two-thirds away from the center of our galaxy</a:t>
            </a:r>
          </a:p>
          <a:p>
            <a:r>
              <a:rPr lang="en-US" dirty="0"/>
              <a:t>Discovered other galaxies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3751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58108"/>
            <a:ext cx="4084200" cy="5169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018" y="1658108"/>
            <a:ext cx="4080504" cy="516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70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it 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Wilson telescope relies on adaptive optics to make a better picture without distortion due to the Earth’s atmosphere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910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Founded by George Ellery Hale</a:t>
            </a:r>
          </a:p>
          <a:p>
            <a:r>
              <a:rPr lang="en-US" dirty="0" smtClean="0"/>
              <a:t>The Mount Wilson Solar Observatory was first funded by the Carnegie Institute of Washington</a:t>
            </a:r>
          </a:p>
          <a:p>
            <a:r>
              <a:rPr lang="en-US" dirty="0" smtClean="0"/>
              <a:t>Located on top of Mount 	Wilson (5,715 feet)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6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438400"/>
            <a:ext cx="3581400" cy="2367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5997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60 inch </a:t>
            </a:r>
            <a:r>
              <a:rPr lang="en-US" dirty="0"/>
              <a:t>(1.5 m) </a:t>
            </a:r>
            <a:r>
              <a:rPr lang="en-US" dirty="0" smtClean="0"/>
              <a:t>Hale Telescope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Largest telescope in the world at its first light on December </a:t>
            </a:r>
            <a:r>
              <a:rPr lang="en-US" dirty="0"/>
              <a:t>8, 1908</a:t>
            </a:r>
            <a:endParaRPr lang="en-US" dirty="0" smtClean="0"/>
          </a:p>
          <a:p>
            <a:r>
              <a:rPr lang="en-US" dirty="0" smtClean="0"/>
              <a:t>Allowed the pioneering of spectroscopic analysis, parallax measurements, nebula photography, and photometric photography</a:t>
            </a:r>
          </a:p>
          <a:p>
            <a:r>
              <a:rPr lang="en-US" dirty="0" smtClean="0"/>
              <a:t>1992, adaptive optics system increased the potential resolution from 0.5-1.0 arc second to 0.07 arc seconds</a:t>
            </a:r>
          </a:p>
          <a:p>
            <a:r>
              <a:rPr lang="en-US" dirty="0" smtClean="0"/>
              <a:t>Largest telescope devoted to public use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42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8704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100 inch (2.5 m) Hooker </a:t>
            </a:r>
            <a:r>
              <a:rPr lang="en-US" dirty="0" smtClean="0"/>
              <a:t>Telescope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Resolving power of 0.05 arc seconds</a:t>
            </a:r>
          </a:p>
          <a:p>
            <a:r>
              <a:rPr lang="en-US" dirty="0" smtClean="0"/>
              <a:t>Took the title of world’s largest telescope upon first light on </a:t>
            </a:r>
            <a:r>
              <a:rPr lang="en-US" dirty="0"/>
              <a:t>November 2, </a:t>
            </a:r>
            <a:r>
              <a:rPr lang="en-US" dirty="0" smtClean="0"/>
              <a:t>1917</a:t>
            </a:r>
          </a:p>
          <a:p>
            <a:r>
              <a:rPr lang="en-US" dirty="0" smtClean="0"/>
              <a:t>1919, equipped with an optical astronomical interferometer which was used to the measure the precise diameter of Betelgeuse, the first time for a star.</a:t>
            </a:r>
          </a:p>
          <a:p>
            <a:r>
              <a:rPr lang="en-US" dirty="0" smtClean="0"/>
              <a:t>1935, silver coating replace with aluminum coating which reflected 50% more light</a:t>
            </a:r>
          </a:p>
          <a:p>
            <a:r>
              <a:rPr lang="en-US" dirty="0" smtClean="0"/>
              <a:t>Hubble </a:t>
            </a:r>
            <a:r>
              <a:rPr lang="en-US" dirty="0"/>
              <a:t>determined that some nebulae were actually galaxies outside our </a:t>
            </a:r>
            <a:r>
              <a:rPr lang="en-US" dirty="0" smtClean="0"/>
              <a:t>own Milky Way</a:t>
            </a:r>
          </a:p>
          <a:p>
            <a:r>
              <a:rPr lang="en-US" dirty="0" smtClean="0"/>
              <a:t>Hubble and </a:t>
            </a:r>
            <a:r>
              <a:rPr lang="en-US" dirty="0" err="1" smtClean="0"/>
              <a:t>Humason</a:t>
            </a:r>
            <a:r>
              <a:rPr lang="en-US" dirty="0" smtClean="0"/>
              <a:t> </a:t>
            </a:r>
            <a:r>
              <a:rPr lang="en-US" dirty="0"/>
              <a:t>discovered the presence of </a:t>
            </a:r>
            <a:r>
              <a:rPr lang="en-US" dirty="0" smtClean="0"/>
              <a:t>the redshift</a:t>
            </a:r>
            <a:r>
              <a:rPr lang="en-US" dirty="0"/>
              <a:t> that indicated the universe is </a:t>
            </a:r>
            <a:r>
              <a:rPr lang="en-US" dirty="0" smtClean="0"/>
              <a:t>expanding</a:t>
            </a:r>
          </a:p>
          <a:p>
            <a:r>
              <a:rPr lang="en-US" dirty="0" smtClean="0"/>
              <a:t>Closed in 1986 but reopened in 1992 with adaptive optics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04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 Cluster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8" y="2185988"/>
            <a:ext cx="3476625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307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Telescopes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Solar telescopes to </a:t>
            </a:r>
            <a:r>
              <a:rPr lang="en-US" dirty="0"/>
              <a:t>study </a:t>
            </a:r>
            <a:r>
              <a:rPr lang="en-US" dirty="0" smtClean="0"/>
              <a:t>helioseismology</a:t>
            </a:r>
          </a:p>
          <a:p>
            <a:r>
              <a:rPr lang="en-US" dirty="0" smtClean="0"/>
              <a:t>Several </a:t>
            </a:r>
            <a:r>
              <a:rPr lang="en-US" smtClean="0"/>
              <a:t>arrays that on </a:t>
            </a:r>
            <a:r>
              <a:rPr lang="en-US"/>
              <a:t>July 9, 2003, ISI recorded the first closure phase aperture synthesis measurements in the mid </a:t>
            </a:r>
            <a:r>
              <a:rPr lang="en-US" smtClean="0"/>
              <a:t>infrared</a:t>
            </a:r>
            <a:endParaRPr lang="en-US" dirty="0" smtClean="0"/>
          </a:p>
          <a:p>
            <a:r>
              <a:rPr lang="en-US" dirty="0"/>
              <a:t>A 24-inch (610 mm) telescope fitted with an infrared </a:t>
            </a:r>
            <a:r>
              <a:rPr lang="en-US" dirty="0" smtClean="0"/>
              <a:t>detector </a:t>
            </a:r>
            <a:r>
              <a:rPr lang="en-US" dirty="0"/>
              <a:t>used by Eric </a:t>
            </a:r>
            <a:r>
              <a:rPr lang="en-US" dirty="0" err="1"/>
              <a:t>Becklin</a:t>
            </a:r>
            <a:r>
              <a:rPr lang="en-US" dirty="0"/>
              <a:t> in 1966 to determine the center of the Milky Way for the first </a:t>
            </a:r>
            <a:r>
              <a:rPr lang="en-US" dirty="0" smtClean="0"/>
              <a:t>time</a:t>
            </a:r>
          </a:p>
          <a:p>
            <a:r>
              <a:rPr lang="en-US" dirty="0" smtClean="0"/>
              <a:t>1968, </a:t>
            </a:r>
            <a:r>
              <a:rPr lang="en-US" dirty="0"/>
              <a:t>62-inch (1.6 m) reflecting </a:t>
            </a:r>
            <a:r>
              <a:rPr lang="en-US" dirty="0" smtClean="0"/>
              <a:t>dish </a:t>
            </a:r>
            <a:r>
              <a:rPr lang="en-US" dirty="0"/>
              <a:t> the first large-area near-IR (2.2 µm) survey of the sky was conducted by Gerry </a:t>
            </a:r>
            <a:r>
              <a:rPr lang="en-US" dirty="0" err="1"/>
              <a:t>Neugebauer</a:t>
            </a:r>
            <a:r>
              <a:rPr lang="en-US" dirty="0"/>
              <a:t> and Robert B. </a:t>
            </a:r>
            <a:r>
              <a:rPr lang="en-US" dirty="0" smtClean="0"/>
              <a:t>Leighton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72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central part of the Great Nebula in Andromeda</a:t>
            </a:r>
          </a:p>
        </p:txBody>
      </p:sp>
      <p:pic>
        <p:nvPicPr>
          <p:cNvPr id="2050" name="Picture 2" descr="Great Nebula in Androme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500909"/>
            <a:ext cx="4038600" cy="517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260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64</TotalTime>
  <Words>248</Words>
  <Application>Microsoft Office PowerPoint</Application>
  <PresentationFormat>On-screen Show (4:3)</PresentationFormat>
  <Paragraphs>33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Technic</vt:lpstr>
      <vt:lpstr>Mount Wilson Observatory</vt:lpstr>
      <vt:lpstr>History</vt:lpstr>
      <vt:lpstr>PowerPoint Presentation</vt:lpstr>
      <vt:lpstr>60 inch (1.5 m) Hale Telescope</vt:lpstr>
      <vt:lpstr>PowerPoint Presentation</vt:lpstr>
      <vt:lpstr>100 inch (2.5 m) Hooker Telescope</vt:lpstr>
      <vt:lpstr>Star Cluster</vt:lpstr>
      <vt:lpstr>Other Telescopes</vt:lpstr>
      <vt:lpstr>The central part of the Great Nebula in Andromeda</vt:lpstr>
      <vt:lpstr>Significant Discoveries</vt:lpstr>
      <vt:lpstr>PowerPoint Presentation</vt:lpstr>
      <vt:lpstr>How it Works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Mount Wilson Observatory</dc:title>
  <dc:creator>vci</dc:creator>
  <cp:lastModifiedBy>vci</cp:lastModifiedBy>
  <cp:revision>10</cp:revision>
  <dcterms:created xsi:type="dcterms:W3CDTF">2013-09-11T13:21:57Z</dcterms:created>
  <dcterms:modified xsi:type="dcterms:W3CDTF">2013-09-13T13:55:43Z</dcterms:modified>
</cp:coreProperties>
</file>